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0" r:id="rId5"/>
    <p:sldId id="257" r:id="rId6"/>
    <p:sldId id="258" r:id="rId7"/>
    <p:sldId id="268" r:id="rId8"/>
    <p:sldId id="261" r:id="rId9"/>
    <p:sldId id="264" r:id="rId10"/>
    <p:sldId id="269" r:id="rId11"/>
    <p:sldId id="270" r:id="rId12"/>
    <p:sldId id="262" r:id="rId13"/>
    <p:sldId id="266" r:id="rId14"/>
    <p:sldId id="263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5763" y="1462088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692696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74118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39098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Regular Classroom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204825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Classes 9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r>
              <a:rPr lang="en-IN" dirty="0" smtClean="0">
                <a:solidFill>
                  <a:schemeClr val="tx1"/>
                </a:solidFill>
              </a:rPr>
              <a:t> &amp; 10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23090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Droppers Batch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868" y="3230909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Quick Revision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382579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Crash Course 2019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868" y="1382579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Private Tuitions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956609"/>
            <a:ext cx="29523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dirty="0" smtClean="0">
                <a:latin typeface="Calisto MT" pitchFamily="18" charset="0"/>
              </a:rPr>
              <a:t>Class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12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Batch Starting 15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IN" sz="1400" dirty="0">
                <a:latin typeface="Calisto MT" pitchFamily="18" charset="0"/>
              </a:rPr>
              <a:t>Class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11</a:t>
            </a:r>
            <a:r>
              <a:rPr lang="en-IN" sz="14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 </a:t>
            </a:r>
            <a:r>
              <a:rPr lang="en-IN" sz="1400" dirty="0">
                <a:solidFill>
                  <a:srgbClr val="FF0000"/>
                </a:solidFill>
                <a:latin typeface="Berlin Sans FB Demi" pitchFamily="34" charset="0"/>
              </a:rPr>
              <a:t>Batch Starting </a:t>
            </a:r>
            <a:r>
              <a:rPr lang="en-IN" sz="1400" dirty="0" smtClean="0">
                <a:solidFill>
                  <a:srgbClr val="FF0000"/>
                </a:solidFill>
                <a:latin typeface="Berlin Sans FB Demi" pitchFamily="34" charset="0"/>
              </a:rPr>
              <a:t>April</a:t>
            </a:r>
            <a:endParaRPr lang="en-IN" sz="1200" dirty="0" smtClean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r>
              <a:rPr lang="en-IN" sz="1200" b="1" dirty="0" smtClean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200" b="1" dirty="0" smtClean="0">
                <a:latin typeface="Calisto MT" pitchFamily="18" charset="0"/>
              </a:rPr>
              <a:t>integrated with CBSE</a:t>
            </a:r>
            <a:endParaRPr lang="en-IN" sz="1200" b="1" dirty="0">
              <a:latin typeface="Calisto MT" pitchFamily="18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87468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Calisto MT" pitchFamily="18" charset="0"/>
              </a:rPr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</a:t>
            </a:r>
            <a:r>
              <a:rPr lang="en-US" sz="1400" dirty="0" smtClean="0"/>
              <a:t>or </a:t>
            </a:r>
            <a:r>
              <a:rPr lang="en-US" sz="1400" dirty="0"/>
              <a:t>JEE Main, BITSAT, IP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NEET Physics &amp; Chemistry.</a:t>
            </a:r>
          </a:p>
          <a:p>
            <a:pPr algn="ctr"/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  <a:endParaRPr lang="en-IN" sz="1600" dirty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8572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</a:t>
            </a:r>
            <a:r>
              <a:rPr lang="en-US" sz="1400" dirty="0" err="1"/>
              <a:t>Phy</a:t>
            </a:r>
            <a:r>
              <a:rPr lang="en-US" sz="1400" dirty="0"/>
              <a:t>, </a:t>
            </a:r>
            <a:r>
              <a:rPr lang="en-US" sz="1400" dirty="0" err="1"/>
              <a:t>Chem</a:t>
            </a:r>
            <a:r>
              <a:rPr lang="en-US" sz="1400" dirty="0"/>
              <a:t> &amp; </a:t>
            </a:r>
            <a:r>
              <a:rPr lang="en-US" sz="1400" dirty="0" err="1"/>
              <a:t>Maths</a:t>
            </a:r>
            <a:r>
              <a:rPr lang="en-US" sz="1400" dirty="0" smtClean="0"/>
              <a:t>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</a:t>
            </a:r>
            <a:r>
              <a:rPr lang="en-IN" sz="1400" dirty="0" err="1"/>
              <a:t>Phy</a:t>
            </a:r>
            <a:r>
              <a:rPr lang="en-IN" sz="1400" dirty="0"/>
              <a:t> &amp; </a:t>
            </a:r>
            <a:r>
              <a:rPr lang="en-IN" sz="1400" dirty="0" err="1"/>
              <a:t>Chem</a:t>
            </a:r>
            <a:r>
              <a:rPr lang="en-IN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9872" y="3857272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Revision of class 11th </a:t>
            </a:r>
            <a:r>
              <a:rPr lang="en-US" sz="1400" dirty="0" smtClean="0"/>
              <a:t>syllabus</a:t>
            </a:r>
          </a:p>
          <a:p>
            <a:pPr algn="ctr"/>
            <a:r>
              <a:rPr lang="en-IN" sz="1400" b="1" dirty="0" smtClean="0"/>
              <a:t>(for 12</a:t>
            </a:r>
            <a:r>
              <a:rPr lang="en-IN" sz="1400" b="1" baseline="30000" dirty="0" smtClean="0"/>
              <a:t>th</a:t>
            </a:r>
            <a:r>
              <a:rPr lang="en-IN" sz="1400" b="1" dirty="0" smtClean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30651"/>
            <a:ext cx="2489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Module and Doubt Solving classes </a:t>
            </a:r>
            <a:endParaRPr lang="en-US" sz="1400" dirty="0" smtClean="0"/>
          </a:p>
          <a:p>
            <a:pPr algn="ctr"/>
            <a:r>
              <a:rPr lang="en-US" sz="1400" b="1" dirty="0" smtClean="0"/>
              <a:t>for </a:t>
            </a:r>
            <a:r>
              <a:rPr lang="en-US" sz="1400" b="1" dirty="0"/>
              <a:t>Students Studying in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other Coaching </a:t>
            </a:r>
            <a:r>
              <a:rPr lang="en-US" sz="1400" b="1" dirty="0"/>
              <a:t>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635896" y="813489"/>
            <a:ext cx="3744416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3923928" y="861975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1920" y="1279793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 smtClean="0"/>
              <a:t>( in percentile )</a:t>
            </a:r>
            <a:endParaRPr lang="en-IN" sz="1200" b="1" i="1" dirty="0"/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28800"/>
            <a:ext cx="89642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4385855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53" y="1648804"/>
            <a:ext cx="952179" cy="113212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82" y="1648804"/>
            <a:ext cx="89642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404929"/>
            <a:ext cx="890496" cy="103218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" b="12770"/>
          <a:stretch/>
        </p:blipFill>
        <p:spPr bwMode="auto">
          <a:xfrm>
            <a:off x="4392153" y="3417504"/>
            <a:ext cx="1007765" cy="10196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59832" y="2774394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Shashi</a:t>
            </a:r>
            <a:r>
              <a:rPr lang="en-IN" sz="1050" dirty="0" smtClean="0"/>
              <a:t> </a:t>
            </a:r>
            <a:r>
              <a:rPr lang="en-IN" sz="1050" dirty="0" err="1" smtClean="0"/>
              <a:t>Shekhar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98.97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5976" y="2774394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Saksham</a:t>
            </a:r>
            <a:r>
              <a:rPr lang="en-IN" sz="1050" dirty="0" smtClean="0"/>
              <a:t> </a:t>
            </a:r>
            <a:r>
              <a:rPr lang="en-IN" sz="1050" dirty="0" err="1" smtClean="0"/>
              <a:t>Kapoor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97.30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277439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Kushagra</a:t>
            </a:r>
            <a:r>
              <a:rPr lang="en-IN" sz="1050" dirty="0" smtClean="0"/>
              <a:t> </a:t>
            </a:r>
            <a:r>
              <a:rPr lang="en-IN" sz="1050" dirty="0" err="1" smtClean="0"/>
              <a:t>Pipraiya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95.79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57701" y="2801838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Mohd</a:t>
            </a:r>
            <a:r>
              <a:rPr lang="en-IN" sz="1050" dirty="0" smtClean="0"/>
              <a:t>. </a:t>
            </a:r>
            <a:r>
              <a:rPr lang="en-IN" sz="1050" dirty="0" err="1" smtClean="0"/>
              <a:t>Inayetullah</a:t>
            </a:r>
            <a:r>
              <a:rPr lang="en-IN" sz="1050" dirty="0" smtClean="0"/>
              <a:t> </a:t>
            </a:r>
            <a:r>
              <a:rPr lang="en-IN" sz="1050" dirty="0" err="1" smtClean="0"/>
              <a:t>Rais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94.54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4515654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Rishabh</a:t>
            </a:r>
            <a:r>
              <a:rPr lang="en-IN" sz="1050" dirty="0" smtClean="0"/>
              <a:t> </a:t>
            </a:r>
            <a:r>
              <a:rPr lang="en-IN" sz="1050" dirty="0" err="1" smtClean="0"/>
              <a:t>Ranjan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93.92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5976" y="4502586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Sankalp</a:t>
            </a:r>
            <a:r>
              <a:rPr lang="en-IN" sz="1050" dirty="0" smtClean="0"/>
              <a:t> Roy</a:t>
            </a:r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92.74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83768" y="548680"/>
            <a:ext cx="5976664" cy="4608512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52" y="3417504"/>
            <a:ext cx="952179" cy="101960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80112" y="4502586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Stubh</a:t>
            </a:r>
            <a:r>
              <a:rPr lang="en-IN" sz="1050" dirty="0" smtClean="0"/>
              <a:t> </a:t>
            </a:r>
            <a:r>
              <a:rPr lang="en-IN" sz="1050" dirty="0" err="1" smtClean="0"/>
              <a:t>Lal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92.16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3"/>
          <a:stretch/>
        </p:blipFill>
        <p:spPr bwMode="auto">
          <a:xfrm>
            <a:off x="6967277" y="3393494"/>
            <a:ext cx="981332" cy="10436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804248" y="4502586"/>
            <a:ext cx="129614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Uditansh</a:t>
            </a:r>
            <a:r>
              <a:rPr lang="en-IN" sz="1050" dirty="0" smtClean="0"/>
              <a:t> </a:t>
            </a:r>
            <a:r>
              <a:rPr lang="en-IN" sz="1050" dirty="0" err="1" smtClean="0"/>
              <a:t>Bhandari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90.89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111250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145</Words>
  <Application>Microsoft Office PowerPoint</Application>
  <PresentationFormat>On-screen Show (4:3)</PresentationFormat>
  <Paragraphs>48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19</cp:revision>
  <dcterms:created xsi:type="dcterms:W3CDTF">2019-03-04T04:17:37Z</dcterms:created>
  <dcterms:modified xsi:type="dcterms:W3CDTF">2019-03-04T08:55:16Z</dcterms:modified>
</cp:coreProperties>
</file>